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30279975" cy="42808525"/>
  <p:notesSz cx="7315200" cy="96012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88">
          <p15:clr>
            <a:srgbClr val="A4A3A4"/>
          </p15:clr>
        </p15:guide>
        <p15:guide id="2" pos="143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EFF"/>
    <a:srgbClr val="FBFBFF"/>
    <a:srgbClr val="EFEFFF"/>
    <a:srgbClr val="E9E9FF"/>
    <a:srgbClr val="FF9900"/>
    <a:srgbClr val="FF9999"/>
    <a:srgbClr val="A50021"/>
    <a:srgbClr val="F2F4FC"/>
    <a:srgbClr val="F3F3FB"/>
    <a:srgbClr val="FCF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8" autoAdjust="0"/>
    <p:restoredTop sz="98282" autoAdjust="0"/>
  </p:normalViewPr>
  <p:slideViewPr>
    <p:cSldViewPr snapToGrid="0">
      <p:cViewPr>
        <p:scale>
          <a:sx n="20" d="100"/>
          <a:sy n="20" d="100"/>
        </p:scale>
        <p:origin x="1404" y="8"/>
      </p:cViewPr>
      <p:guideLst>
        <p:guide orient="horz" pos="3588"/>
        <p:guide pos="143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76" y="-84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170355" cy="48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3" tIns="46326" rIns="92653" bIns="46326" numCol="1" anchor="t" anchorCtr="0" compatLnSpc="1">
            <a:prstTxWarp prst="textNoShape">
              <a:avLst/>
            </a:prstTxWarp>
          </a:bodyPr>
          <a:lstStyle>
            <a:lvl1pPr defTabSz="926634">
              <a:defRPr sz="1000"/>
            </a:lvl1pPr>
          </a:lstStyle>
          <a:p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1285" y="1"/>
            <a:ext cx="3172728" cy="48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3" tIns="46326" rIns="92653" bIns="46326" numCol="1" anchor="t" anchorCtr="0" compatLnSpc="1">
            <a:prstTxWarp prst="textNoShape">
              <a:avLst/>
            </a:prstTxWarp>
          </a:bodyPr>
          <a:lstStyle>
            <a:lvl1pPr algn="r" defTabSz="926634">
              <a:defRPr sz="1000"/>
            </a:lvl1pPr>
          </a:lstStyle>
          <a:p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6013" y="719138"/>
            <a:ext cx="2547937" cy="3603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351" y="4560120"/>
            <a:ext cx="5850499" cy="432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3" tIns="46326" rIns="92653" bIns="46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19176"/>
            <a:ext cx="3170355" cy="48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3" tIns="46326" rIns="92653" bIns="46326" numCol="1" anchor="b" anchorCtr="0" compatLnSpc="1">
            <a:prstTxWarp prst="textNoShape">
              <a:avLst/>
            </a:prstTxWarp>
          </a:bodyPr>
          <a:lstStyle>
            <a:lvl1pPr defTabSz="926634">
              <a:defRPr sz="1000"/>
            </a:lvl1pPr>
          </a:lstStyle>
          <a:p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1285" y="9119176"/>
            <a:ext cx="3172728" cy="48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53" tIns="46326" rIns="92653" bIns="46326" numCol="1" anchor="b" anchorCtr="0" compatLnSpc="1">
            <a:prstTxWarp prst="textNoShape">
              <a:avLst/>
            </a:prstTxWarp>
          </a:bodyPr>
          <a:lstStyle>
            <a:lvl1pPr algn="r" defTabSz="926634">
              <a:defRPr sz="1000"/>
            </a:lvl1pPr>
          </a:lstStyle>
          <a:p>
            <a:fld id="{6CD3B044-6173-4CE6-A90F-10544542B62A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621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46400-614E-45C0-A19D-E039FD0BCE9A}" type="slidenum">
              <a:rPr lang="de-DE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84425" y="719138"/>
            <a:ext cx="2546350" cy="360045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277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334" y="13299019"/>
            <a:ext cx="25737311" cy="917482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2664" y="24257536"/>
            <a:ext cx="21194647" cy="1094121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68FDD-AAF8-4BC3-87CA-7AA9C8B67A03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A87BA-E689-4A27-9B61-35EA9695B9B2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985" y="1714482"/>
            <a:ext cx="6812327" cy="3652629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3665" y="1714482"/>
            <a:ext cx="20280107" cy="3652629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C0C25-EA83-4A25-883B-CE329B77D15B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F4E3F-15E8-4861-B947-7B9F25E2E776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491" y="27508758"/>
            <a:ext cx="25738980" cy="850161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1491" y="18143606"/>
            <a:ext cx="25738980" cy="93651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BF6D1-78E8-48C5-A8DB-A6C5F73F7277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3666" y="9988028"/>
            <a:ext cx="13546216" cy="282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20093" y="9988028"/>
            <a:ext cx="13546217" cy="282527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F0F01-DA43-4CAA-B488-9BE4D63E61C1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667" y="9582216"/>
            <a:ext cx="13379329" cy="3993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3667" y="13575854"/>
            <a:ext cx="13379329" cy="246649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974" y="9582216"/>
            <a:ext cx="13384336" cy="3993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974" y="13575854"/>
            <a:ext cx="13384336" cy="246649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EA838-1670-470F-8D8A-2DF708F39585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9DCE-6E05-47E8-B387-46416FC48DC2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2443-DC38-4D3A-9B0A-6F4AC28041CE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667" y="1705044"/>
            <a:ext cx="9961484" cy="72527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8963" y="1705042"/>
            <a:ext cx="16927348" cy="365357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3667" y="8957768"/>
            <a:ext cx="9961484" cy="2928300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7171-7EA1-4CF9-9B3B-2A12F6A9FF62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4503" y="29965655"/>
            <a:ext cx="18168987" cy="35374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4503" y="3825335"/>
            <a:ext cx="18168987" cy="256841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4503" y="33503146"/>
            <a:ext cx="18168987" cy="502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104BC-E187-4FCC-955D-0D1CE14D85F1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/>
            </a:gs>
            <a:gs pos="100000">
              <a:srgbClr val="A0BEFF">
                <a:alpha val="25098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3667" y="1714480"/>
            <a:ext cx="27252645" cy="713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3667" y="9988028"/>
            <a:ext cx="27252645" cy="2825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3667" y="38983190"/>
            <a:ext cx="7065995" cy="297281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>
            <a:lvl1pPr>
              <a:defRPr sz="6300"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327" y="38983190"/>
            <a:ext cx="9589326" cy="297281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>
            <a:lvl1pPr algn="ctr">
              <a:defRPr sz="6300"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0317" y="38983190"/>
            <a:ext cx="7065995" cy="297281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>
            <a:lvl1pPr algn="r">
              <a:defRPr sz="6300"/>
            </a:lvl1pPr>
          </a:lstStyle>
          <a:p>
            <a:pPr>
              <a:defRPr/>
            </a:pPr>
            <a:fld id="{242862DE-AA90-403A-9E0A-1CD978DF2DB9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2pPr>
      <a:lvl3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3pPr>
      <a:lvl4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4pPr>
      <a:lvl5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5pPr>
      <a:lvl6pPr marL="4572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6pPr>
      <a:lvl7pPr marL="9144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7pPr>
      <a:lvl8pPr marL="13716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8pPr>
      <a:lvl9pPr marL="18288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9pPr>
    </p:titleStyle>
    <p:bodyStyle>
      <a:lvl1pPr marL="1543050" indent="-1543050" algn="l" defTabSz="4114800" rtl="0" eaLnBrk="0" fontAlgn="base" hangingPunct="0">
        <a:spcBef>
          <a:spcPct val="20000"/>
        </a:spcBef>
        <a:spcAft>
          <a:spcPct val="0"/>
        </a:spcAft>
        <a:buChar char="•"/>
        <a:defRPr sz="144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0" fontAlgn="base" hangingPunct="0">
        <a:spcBef>
          <a:spcPct val="20000"/>
        </a:spcBef>
        <a:spcAft>
          <a:spcPct val="0"/>
        </a:spcAft>
        <a:buChar char="–"/>
        <a:defRPr sz="12600">
          <a:solidFill>
            <a:schemeClr val="tx1"/>
          </a:solidFill>
          <a:latin typeface="+mn-lt"/>
        </a:defRPr>
      </a:lvl2pPr>
      <a:lvl3pPr marL="5143500" indent="-1028700" algn="l" defTabSz="4114800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</a:defRPr>
      </a:lvl3pPr>
      <a:lvl4pPr marL="7200900" indent="-1028700" algn="l" defTabSz="411480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258300" indent="-1028700" algn="l" defTabSz="4114800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155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1727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6299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0871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>
            <a:extLst>
              <a:ext uri="{FF2B5EF4-FFF2-40B4-BE49-F238E27FC236}">
                <a16:creationId xmlns:a16="http://schemas.microsoft.com/office/drawing/2014/main" id="{189D2A67-1E10-42FB-8627-C467712BFA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23"/>
            <a:ext cx="30279975" cy="6718526"/>
          </a:xfrm>
          <a:prstGeom prst="rect">
            <a:avLst/>
          </a:prstGeom>
        </p:spPr>
      </p:pic>
      <p:sp>
        <p:nvSpPr>
          <p:cNvPr id="7001" name="AutoShape 857"/>
          <p:cNvSpPr>
            <a:spLocks noChangeArrowheads="1"/>
          </p:cNvSpPr>
          <p:nvPr/>
        </p:nvSpPr>
        <p:spPr bwMode="auto">
          <a:xfrm>
            <a:off x="1449821" y="7110576"/>
            <a:ext cx="15139988" cy="3424457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 sz="81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46" name="Shape 1"/>
          <p:cNvSpPr txBox="1">
            <a:spLocks noChangeArrowheads="1"/>
          </p:cNvSpPr>
          <p:nvPr/>
        </p:nvSpPr>
        <p:spPr bwMode="auto">
          <a:xfrm>
            <a:off x="1274492" y="5526987"/>
            <a:ext cx="27873465" cy="118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114800"/>
            <a:endParaRPr lang="en-US" sz="7200" b="1" dirty="0">
              <a:solidFill>
                <a:srgbClr val="000066"/>
              </a:solidFill>
              <a:latin typeface="Arial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7274759" y="7169505"/>
            <a:ext cx="11663634" cy="309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114800">
              <a:lnSpc>
                <a:spcPct val="90000"/>
              </a:lnSpc>
            </a:pPr>
            <a:r>
              <a:rPr lang="hu-HU" sz="3200" b="1" dirty="0">
                <a:solidFill>
                  <a:srgbClr val="000000"/>
                </a:solidFill>
                <a:latin typeface="Arial"/>
              </a:rPr>
              <a:t>Bevezetés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….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endParaRPr lang="en-US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.</a:t>
            </a:r>
          </a:p>
          <a:p>
            <a:pPr defTabSz="4114800">
              <a:lnSpc>
                <a:spcPct val="90000"/>
              </a:lnSpc>
              <a:spcBef>
                <a:spcPts val="1800"/>
              </a:spcBef>
            </a:pPr>
            <a:endParaRPr lang="fr-FR" sz="3200" b="1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ts val="1800"/>
              </a:spcBef>
            </a:pPr>
            <a:r>
              <a:rPr lang="hu-HU" sz="3200" b="1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Eset</a:t>
            </a:r>
            <a:endParaRPr lang="fr-FR" sz="3200" b="1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….</a:t>
            </a: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de-DE" sz="3200" b="1" dirty="0">
                <a:solidFill>
                  <a:srgbClr val="000000"/>
                </a:solidFill>
                <a:latin typeface="Arial"/>
              </a:rPr>
              <a:t>0</a:t>
            </a:r>
            <a:r>
              <a:rPr lang="hu-HU" sz="3200" b="1" dirty="0">
                <a:solidFill>
                  <a:srgbClr val="000000"/>
                </a:solidFill>
                <a:latin typeface="Arial"/>
              </a:rPr>
              <a:t>. nap</a:t>
            </a:r>
            <a:r>
              <a:rPr lang="de-DE" sz="3200" b="1" dirty="0">
                <a:solidFill>
                  <a:srgbClr val="000000"/>
                </a:solidFill>
                <a:latin typeface="Arial"/>
              </a:rPr>
              <a:t>: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….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sz="3200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hu-HU" sz="3200" b="1" dirty="0">
                <a:solidFill>
                  <a:srgbClr val="000000"/>
                </a:solidFill>
                <a:latin typeface="Arial"/>
              </a:rPr>
              <a:t>Nap</a:t>
            </a:r>
            <a:r>
              <a:rPr lang="de-DE" sz="3200" b="1" dirty="0">
                <a:solidFill>
                  <a:srgbClr val="000000"/>
                </a:solidFill>
                <a:latin typeface="Arial"/>
              </a:rPr>
              <a:t> 0-x: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….</a:t>
            </a: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hu-HU" sz="3200" b="1" dirty="0">
                <a:solidFill>
                  <a:srgbClr val="000000"/>
                </a:solidFill>
                <a:latin typeface="Arial"/>
              </a:rPr>
              <a:t>Nap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 x- z: </a:t>
            </a:r>
            <a:r>
              <a:rPr lang="en-US" sz="3200" b="1" dirty="0" err="1">
                <a:solidFill>
                  <a:srgbClr val="000000"/>
                </a:solidFill>
                <a:latin typeface="Arial"/>
              </a:rPr>
              <a:t>xxxxxxx</a:t>
            </a:r>
            <a:r>
              <a:rPr lang="en-US" sz="32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hu-HU" sz="3200" b="1" dirty="0">
                <a:solidFill>
                  <a:srgbClr val="000000"/>
                </a:solidFill>
                <a:latin typeface="Arial"/>
              </a:rPr>
              <a:t>Terápia</a:t>
            </a: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….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sz="3200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sz="3200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hu-HU" sz="3200" b="1" dirty="0">
                <a:solidFill>
                  <a:srgbClr val="000000"/>
                </a:solidFill>
                <a:latin typeface="Arial"/>
              </a:rPr>
              <a:t>Nap</a:t>
            </a:r>
            <a:r>
              <a:rPr lang="de-DE" sz="3200" b="1" dirty="0">
                <a:solidFill>
                  <a:srgbClr val="000000"/>
                </a:solidFill>
                <a:latin typeface="Arial"/>
              </a:rPr>
              <a:t> z- </a:t>
            </a:r>
            <a:r>
              <a:rPr lang="de-DE" sz="3200" b="1" dirty="0" err="1">
                <a:solidFill>
                  <a:srgbClr val="000000"/>
                </a:solidFill>
                <a:latin typeface="Arial"/>
              </a:rPr>
              <a:t>zz</a:t>
            </a:r>
            <a:r>
              <a:rPr lang="de-DE" sz="3200" b="1" dirty="0">
                <a:solidFill>
                  <a:srgbClr val="000000"/>
                </a:solidFill>
                <a:latin typeface="Arial"/>
              </a:rPr>
              <a:t>: </a:t>
            </a:r>
            <a:r>
              <a:rPr lang="hu-HU" sz="3200" b="1" dirty="0">
                <a:solidFill>
                  <a:srgbClr val="000000"/>
                </a:solidFill>
                <a:latin typeface="Arial"/>
              </a:rPr>
              <a:t>Sebzáródás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….</a:t>
            </a:r>
          </a:p>
          <a:p>
            <a:pPr indent="28575" defTabSz="4114800"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 indent="28575" defTabSz="4114800"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 indent="28575" defTabSz="4114800">
              <a:spcBef>
                <a:spcPts val="1200"/>
              </a:spcBef>
            </a:pPr>
            <a:r>
              <a:rPr lang="hu-HU" sz="3200" b="1" dirty="0">
                <a:solidFill>
                  <a:srgbClr val="000000"/>
                </a:solidFill>
                <a:latin typeface="Arial"/>
              </a:rPr>
              <a:t>Konklúzió</a:t>
            </a:r>
            <a:endParaRPr lang="en-GB" sz="3200" b="1" dirty="0">
              <a:solidFill>
                <a:srgbClr val="000000"/>
              </a:solidFill>
              <a:latin typeface="Arial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hu-HU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szöveg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….</a:t>
            </a:r>
          </a:p>
          <a:p>
            <a:pPr>
              <a:spcBef>
                <a:spcPts val="600"/>
              </a:spcBef>
            </a:pPr>
            <a:endParaRPr lang="de-DE" sz="3200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600"/>
              </a:spcBef>
            </a:pPr>
            <a:endParaRPr lang="de-DE" sz="3200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600"/>
              </a:spcBef>
            </a:pPr>
            <a:endParaRPr lang="en-US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endParaRPr lang="fr-FR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</p:txBody>
      </p:sp>
      <p:sp>
        <p:nvSpPr>
          <p:cNvPr id="7000" name="Rectangle 856"/>
          <p:cNvSpPr>
            <a:spLocks noChangeArrowheads="1"/>
          </p:cNvSpPr>
          <p:nvPr/>
        </p:nvSpPr>
        <p:spPr bwMode="auto">
          <a:xfrm>
            <a:off x="18955914" y="38000152"/>
            <a:ext cx="9572638" cy="70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8575" defTabSz="4114800"/>
            <a:endParaRPr lang="de-DE" sz="4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14718379" y="8813662"/>
            <a:ext cx="13676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>
                <a:solidFill>
                  <a:srgbClr val="000000"/>
                </a:solidFill>
                <a:latin typeface="Arial"/>
              </a:rPr>
              <a:t>0. nap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14746837" y="13216491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3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14698878" y="18930653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32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17193551" y="38424808"/>
            <a:ext cx="120998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solidFill>
                  <a:srgbClr val="000000"/>
                </a:solidFill>
                <a:latin typeface="Arial"/>
              </a:rPr>
              <a:t>Hivatkozás</a:t>
            </a:r>
            <a:endParaRPr lang="en-GB" sz="3200" dirty="0">
              <a:solidFill>
                <a:srgbClr val="000000"/>
              </a:solidFill>
              <a:latin typeface="Arial"/>
            </a:endParaRPr>
          </a:p>
          <a:p>
            <a:r>
              <a:rPr lang="fr-FR" sz="3200" dirty="0">
                <a:solidFill>
                  <a:srgbClr val="000000"/>
                </a:solidFill>
                <a:latin typeface="Arial"/>
              </a:rPr>
              <a:t>1).</a:t>
            </a:r>
          </a:p>
          <a:p>
            <a:r>
              <a:rPr lang="de-DE" sz="3200" dirty="0">
                <a:solidFill>
                  <a:srgbClr val="000000"/>
                </a:solidFill>
                <a:latin typeface="Arial"/>
              </a:rPr>
              <a:t>2).</a:t>
            </a:r>
          </a:p>
          <a:p>
            <a:r>
              <a:rPr lang="en-US" sz="3200" dirty="0">
                <a:solidFill>
                  <a:srgbClr val="000000"/>
                </a:solidFill>
                <a:latin typeface="Arial"/>
              </a:rPr>
              <a:t>3).</a:t>
            </a:r>
            <a:endParaRPr lang="de-DE" sz="3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Shape 2"/>
          <p:cNvSpPr txBox="1">
            <a:spLocks noChangeArrowheads="1"/>
          </p:cNvSpPr>
          <p:nvPr/>
        </p:nvSpPr>
        <p:spPr bwMode="auto">
          <a:xfrm>
            <a:off x="1393006" y="1153185"/>
            <a:ext cx="2815655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7200" b="1" dirty="0">
                <a:solidFill>
                  <a:schemeClr val="bg1"/>
                </a:solidFill>
              </a:rPr>
              <a:t>Cím (Betűtípus: </a:t>
            </a:r>
            <a:r>
              <a:rPr lang="en-US" sz="7200" b="1" dirty="0">
                <a:solidFill>
                  <a:schemeClr val="bg1"/>
                </a:solidFill>
              </a:rPr>
              <a:t>Arial 72</a:t>
            </a:r>
            <a:r>
              <a:rPr lang="hu-HU" sz="7200" b="1" dirty="0">
                <a:solidFill>
                  <a:schemeClr val="bg1"/>
                </a:solidFill>
              </a:rPr>
              <a:t> félkövér)</a:t>
            </a:r>
            <a:endParaRPr lang="en-US" sz="7200" b="1" dirty="0">
              <a:solidFill>
                <a:schemeClr val="bg1"/>
              </a:solidFill>
            </a:endParaRPr>
          </a:p>
          <a:p>
            <a:r>
              <a:rPr lang="en-US" sz="7200" b="1" dirty="0">
                <a:solidFill>
                  <a:schemeClr val="bg1"/>
                </a:solidFill>
              </a:rPr>
              <a:t>…..</a:t>
            </a:r>
          </a:p>
        </p:txBody>
      </p:sp>
      <p:sp>
        <p:nvSpPr>
          <p:cNvPr id="34" name="Shape 12"/>
          <p:cNvSpPr txBox="1">
            <a:spLocks noChangeArrowheads="1"/>
          </p:cNvSpPr>
          <p:nvPr/>
        </p:nvSpPr>
        <p:spPr bwMode="auto">
          <a:xfrm>
            <a:off x="1471635" y="5498428"/>
            <a:ext cx="29228852" cy="64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3600" dirty="0">
                <a:solidFill>
                  <a:schemeClr val="bg1"/>
                </a:solidFill>
              </a:rPr>
              <a:t>Szerzők</a:t>
            </a:r>
            <a:r>
              <a:rPr lang="de-DE" sz="3600" dirty="0">
                <a:solidFill>
                  <a:schemeClr val="bg1"/>
                </a:solidFill>
              </a:rPr>
              <a:t> (Arial 36)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1471635" y="3946423"/>
            <a:ext cx="6502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>
                <a:solidFill>
                  <a:schemeClr val="bg1"/>
                </a:solidFill>
              </a:rPr>
              <a:t>Intézmény</a:t>
            </a:r>
            <a:r>
              <a:rPr lang="en-US" sz="3600" dirty="0">
                <a:solidFill>
                  <a:schemeClr val="bg1"/>
                </a:solidFill>
              </a:rPr>
              <a:t>……………………..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2375338" y="9106049"/>
            <a:ext cx="5342021" cy="29838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8801074" y="13022887"/>
            <a:ext cx="5342021" cy="29838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2310062" y="13022887"/>
            <a:ext cx="5342021" cy="29838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echteck 37"/>
          <p:cNvSpPr/>
          <p:nvPr/>
        </p:nvSpPr>
        <p:spPr bwMode="auto">
          <a:xfrm>
            <a:off x="8801073" y="9083969"/>
            <a:ext cx="5342021" cy="29838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 rot="19399427">
            <a:off x="323125" y="24580806"/>
            <a:ext cx="1727748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Képek, grafikák</a:t>
            </a:r>
            <a:endParaRPr lang="en-US" dirty="0"/>
          </a:p>
          <a:p>
            <a:r>
              <a:rPr lang="hu-HU" dirty="0"/>
              <a:t>Egyéni elképzelés alapján </a:t>
            </a:r>
            <a:r>
              <a:rPr lang="hu-HU"/>
              <a:t>használható felület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14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14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85</Words>
  <Application>Microsoft Office PowerPoint</Application>
  <PresentationFormat>Egyéni</PresentationFormat>
  <Paragraphs>62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3" baseType="lpstr">
      <vt:lpstr>Arial</vt:lpstr>
      <vt:lpstr>1_Standarddesign</vt:lpstr>
      <vt:lpstr>PowerPoint-bemutató</vt:lpstr>
    </vt:vector>
  </TitlesOfParts>
  <Company>Paul Hartmann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Paul Hartmann AG</dc:creator>
  <cp:lastModifiedBy>Hidas Edina</cp:lastModifiedBy>
  <cp:revision>124</cp:revision>
  <cp:lastPrinted>2017-01-25T13:04:57Z</cp:lastPrinted>
  <dcterms:created xsi:type="dcterms:W3CDTF">2009-01-09T06:49:24Z</dcterms:created>
  <dcterms:modified xsi:type="dcterms:W3CDTF">2022-09-20T09:26:14Z</dcterms:modified>
</cp:coreProperties>
</file>