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7610138" cy="990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6" autoAdjust="0"/>
    <p:restoredTop sz="94660"/>
  </p:normalViewPr>
  <p:slideViewPr>
    <p:cSldViewPr snapToGrid="0">
      <p:cViewPr varScale="1">
        <p:scale>
          <a:sx n="44" d="100"/>
          <a:sy n="44" d="100"/>
        </p:scale>
        <p:origin x="5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2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9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3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7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5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6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6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4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331A8-11A1-48D6-AD6D-A5B91BCAB4F7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0BDD9-C2FE-4792-A7E5-5FBF36E7A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6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283CB3E3-0AB0-4508-AB78-77B297248F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610138" cy="9925864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A68B02F-E266-452F-BF13-3E1AA3DBC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986" y="2328984"/>
            <a:ext cx="12203820" cy="361105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2054"/>
              </a:spcAft>
            </a:pPr>
            <a:r>
              <a:rPr lang="hu-HU" sz="5136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Cím</a:t>
            </a:r>
            <a:br>
              <a:rPr lang="hu-HU" sz="5136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5136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Előadó</a:t>
            </a:r>
            <a:br>
              <a:rPr lang="hu-HU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(Intézmény)</a:t>
            </a: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ED7AE157-78FF-4CB9-916C-9B6B15317D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14" y="8617362"/>
            <a:ext cx="5760567" cy="719576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79FB7C58-F6A4-45A7-905E-3159B89F538D}"/>
              </a:ext>
            </a:extLst>
          </p:cNvPr>
          <p:cNvSpPr txBox="1"/>
          <p:nvPr/>
        </p:nvSpPr>
        <p:spPr>
          <a:xfrm>
            <a:off x="514614" y="1136133"/>
            <a:ext cx="88029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NPWT Videótár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6018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283CB3E3-0AB0-4508-AB78-77B297248F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57" r="42441"/>
          <a:stretch/>
        </p:blipFill>
        <p:spPr>
          <a:xfrm>
            <a:off x="0" y="0"/>
            <a:ext cx="17610138" cy="10022736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A68B02F-E266-452F-BF13-3E1AA3DBC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614" y="816365"/>
            <a:ext cx="4100928" cy="987035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2054"/>
              </a:spcAft>
            </a:pPr>
            <a:r>
              <a:rPr lang="hu-HU" sz="4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Bevezetés</a:t>
            </a:r>
            <a:endParaRPr lang="en-US" sz="4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ED7AE157-78FF-4CB9-916C-9B6B15317D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14" y="8617362"/>
            <a:ext cx="5760567" cy="719576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B5CB4D3A-3B29-4C66-A186-8D2F49331F91}"/>
              </a:ext>
            </a:extLst>
          </p:cNvPr>
          <p:cNvSpPr txBox="1"/>
          <p:nvPr/>
        </p:nvSpPr>
        <p:spPr>
          <a:xfrm>
            <a:off x="514614" y="2351314"/>
            <a:ext cx="123885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elit.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nibh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vehicula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Praesent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molestie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est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condimentum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magna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vel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laoreet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mattis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justo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eros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porttitor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iaculis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odio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leo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sollicitudin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Morbi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aliquet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congue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ultrices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Pellentesque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eget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accumsan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Nunc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imperdiet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hendrerit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cursus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Donec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egestas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lobortis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nisi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Phasellus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cursus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justo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nulla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non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sagittis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lectus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rhoncus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laoreet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vel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facilisis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bibendum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84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283CB3E3-0AB0-4508-AB78-77B297248F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57" r="42441"/>
          <a:stretch/>
        </p:blipFill>
        <p:spPr>
          <a:xfrm>
            <a:off x="0" y="0"/>
            <a:ext cx="17610138" cy="10022736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A68B02F-E266-452F-BF13-3E1AA3DBC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614" y="816365"/>
            <a:ext cx="4100928" cy="987035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2054"/>
              </a:spcAft>
            </a:pPr>
            <a:r>
              <a:rPr lang="hu-HU" sz="4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Videó</a:t>
            </a:r>
            <a:endParaRPr lang="en-US" sz="4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ED7AE157-78FF-4CB9-916C-9B6B15317D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14" y="8617362"/>
            <a:ext cx="5760567" cy="719576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B5CB4D3A-3B29-4C66-A186-8D2F49331F91}"/>
              </a:ext>
            </a:extLst>
          </p:cNvPr>
          <p:cNvSpPr txBox="1"/>
          <p:nvPr/>
        </p:nvSpPr>
        <p:spPr>
          <a:xfrm>
            <a:off x="514614" y="2351314"/>
            <a:ext cx="12388586" cy="550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80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283CB3E3-0AB0-4508-AB78-77B297248F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57" r="42441"/>
          <a:stretch/>
        </p:blipFill>
        <p:spPr>
          <a:xfrm>
            <a:off x="0" y="0"/>
            <a:ext cx="17610138" cy="10022736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A68B02F-E266-452F-BF13-3E1AA3DBC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614" y="816365"/>
            <a:ext cx="4100928" cy="987035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2054"/>
              </a:spcAft>
            </a:pPr>
            <a:r>
              <a:rPr lang="hu-HU" sz="4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Összefoglalás</a:t>
            </a:r>
            <a:endParaRPr lang="en-US" sz="4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ED7AE157-78FF-4CB9-916C-9B6B15317D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14" y="8617362"/>
            <a:ext cx="5760567" cy="719576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B5CB4D3A-3B29-4C66-A186-8D2F49331F91}"/>
              </a:ext>
            </a:extLst>
          </p:cNvPr>
          <p:cNvSpPr txBox="1"/>
          <p:nvPr/>
        </p:nvSpPr>
        <p:spPr>
          <a:xfrm>
            <a:off x="514614" y="2351314"/>
            <a:ext cx="123885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elit.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nibh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vehicula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Praesent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molestie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est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condimentum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magna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vel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laoreet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mattis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justo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eros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porttitor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iaculis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odio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leo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sollicitudin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Morbi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aliquet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congue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ultrices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Pellentesque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eget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accumsan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Nunc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imperdiet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hendrerit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cursus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Donec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egestas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lobortis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nisi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Phasellus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cursus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justo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nec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nulla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non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sagittis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lectus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rhoncus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laoreet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vel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facilisis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bibendum</a:t>
            </a:r>
            <a:r>
              <a:rPr lang="hu-HU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52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204</Words>
  <Application>Microsoft Office PowerPoint</Application>
  <PresentationFormat>Egyéni</PresentationFormat>
  <Paragraphs>16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Office-téma</vt:lpstr>
      <vt:lpstr>Cím Előadó (Intézmény)</vt:lpstr>
      <vt:lpstr>Bevezetés</vt:lpstr>
      <vt:lpstr>Videó</vt:lpstr>
      <vt:lpstr>Összefoglalás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 THE DATE  V. NPWT Tudományos Szakmai Nap   Az idén immár ötödik alkalommal megrendezésre kerülő konferencia szakmai támogatója Semmelweis Egyetem I. sz. Sebészeti és Intervenciós Gasztroenterológiai Klinika és a Negatívnyomás-terápiával a Sebgyógyulásért Egyesület.    Dátum: 2022.november 22. Helyszín:  Semmelweis Egyetem Sebészeti, Transzplantációs és Gasztroenterológiai Klinika  Absztraktfelhívás és további információ hamarosan az npwt.hu oldalon.   A Szakmai Nap keretein belül megismerkedhet az eddigi sikeres kezelési eredményekkel, az indikációs körök bővítésének lehetőségeivel és a jövő fejlesztésének irányaival. </dc:title>
  <dc:creator>Hidas Edina</dc:creator>
  <cp:lastModifiedBy>Hidas Edina</cp:lastModifiedBy>
  <cp:revision>9</cp:revision>
  <dcterms:created xsi:type="dcterms:W3CDTF">2022-07-08T10:55:01Z</dcterms:created>
  <dcterms:modified xsi:type="dcterms:W3CDTF">2022-07-08T11:48:10Z</dcterms:modified>
</cp:coreProperties>
</file>